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83" r:id="rId7"/>
    <p:sldId id="284" r:id="rId8"/>
    <p:sldId id="285" r:id="rId9"/>
    <p:sldId id="286" r:id="rId10"/>
    <p:sldId id="287" r:id="rId11"/>
    <p:sldId id="257" r:id="rId12"/>
    <p:sldId id="258" r:id="rId13"/>
    <p:sldId id="259" r:id="rId14"/>
    <p:sldId id="260" r:id="rId15"/>
    <p:sldId id="261" r:id="rId16"/>
    <p:sldId id="266" r:id="rId17"/>
    <p:sldId id="269" r:id="rId18"/>
    <p:sldId id="267" r:id="rId19"/>
    <p:sldId id="268" r:id="rId20"/>
    <p:sldId id="270" r:id="rId21"/>
    <p:sldId id="271" r:id="rId22"/>
    <p:sldId id="272" r:id="rId23"/>
    <p:sldId id="273" r:id="rId24"/>
    <p:sldId id="274" r:id="rId25"/>
    <p:sldId id="277" r:id="rId26"/>
    <p:sldId id="278" r:id="rId27"/>
    <p:sldId id="279" r:id="rId28"/>
    <p:sldId id="281" r:id="rId29"/>
    <p:sldId id="280" r:id="rId30"/>
    <p:sldId id="288" r:id="rId31"/>
    <p:sldId id="282"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2E7735-F0D0-418E-8999-140D3CE77507}"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51590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2E7735-F0D0-418E-8999-140D3CE77507}"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376880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2E7735-F0D0-418E-8999-140D3CE77507}"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349077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2E7735-F0D0-418E-8999-140D3CE77507}"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26859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E7735-F0D0-418E-8999-140D3CE77507}" type="datetimeFigureOut">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415305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2E7735-F0D0-418E-8999-140D3CE77507}" type="datetimeFigureOut">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278054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2E7735-F0D0-418E-8999-140D3CE77507}" type="datetimeFigureOut">
              <a:rPr lang="en-GB" smtClean="0"/>
              <a:t>13/02/2017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101079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2E7735-F0D0-418E-8999-140D3CE77507}" type="datetimeFigureOut">
              <a:rPr lang="en-GB" smtClean="0"/>
              <a:t>13/02/2017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19010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E7735-F0D0-418E-8999-140D3CE77507}" type="datetimeFigureOut">
              <a:rPr lang="en-GB" smtClean="0"/>
              <a:t>13/02/2017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313422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2E7735-F0D0-418E-8999-140D3CE77507}" type="datetimeFigureOut">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255353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2E7735-F0D0-418E-8999-140D3CE77507}" type="datetimeFigureOut">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E7C780-9186-4B93-BDC5-5D71251743AE}" type="slidenum">
              <a:rPr lang="en-GB" smtClean="0"/>
              <a:t>‹#›</a:t>
            </a:fld>
            <a:endParaRPr lang="en-GB"/>
          </a:p>
        </p:txBody>
      </p:sp>
    </p:spTree>
    <p:extLst>
      <p:ext uri="{BB962C8B-B14F-4D97-AF65-F5344CB8AC3E}">
        <p14:creationId xmlns:p14="http://schemas.microsoft.com/office/powerpoint/2010/main" val="350042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E7735-F0D0-418E-8999-140D3CE77507}" type="datetimeFigureOut">
              <a:rPr lang="en-GB" smtClean="0"/>
              <a:t>13/02/2017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7C780-9186-4B93-BDC5-5D71251743AE}" type="slidenum">
              <a:rPr lang="en-GB" smtClean="0"/>
              <a:t>‹#›</a:t>
            </a:fld>
            <a:endParaRPr lang="en-GB"/>
          </a:p>
        </p:txBody>
      </p:sp>
    </p:spTree>
    <p:extLst>
      <p:ext uri="{BB962C8B-B14F-4D97-AF65-F5344CB8AC3E}">
        <p14:creationId xmlns:p14="http://schemas.microsoft.com/office/powerpoint/2010/main" val="1881520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MOBILE PHONE</a:t>
            </a:r>
            <a:br>
              <a:rPr lang="en-GB" dirty="0"/>
            </a:br>
            <a:r>
              <a:rPr lang="en-GB" dirty="0"/>
              <a:t>PHOTOGRAPHY</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73854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IS THE BEST CAMERA</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0803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IS THE BEST CAMERA</a:t>
            </a:r>
          </a:p>
        </p:txBody>
      </p:sp>
      <p:sp>
        <p:nvSpPr>
          <p:cNvPr id="3" name="Content Placeholder 2"/>
          <p:cNvSpPr>
            <a:spLocks noGrp="1"/>
          </p:cNvSpPr>
          <p:nvPr>
            <p:ph idx="1"/>
          </p:nvPr>
        </p:nvSpPr>
        <p:spPr>
          <a:xfrm>
            <a:off x="612913" y="3482147"/>
            <a:ext cx="10515600" cy="4351338"/>
          </a:xfrm>
        </p:spPr>
        <p:txBody>
          <a:bodyPr>
            <a:normAutofit/>
          </a:bodyPr>
          <a:lstStyle/>
          <a:p>
            <a:pPr marL="0" indent="0" algn="ctr">
              <a:buNone/>
            </a:pPr>
            <a:r>
              <a:rPr lang="en-GB" sz="7200" dirty="0"/>
              <a:t>SIMPLY THE ONE IN YOUR HAND</a:t>
            </a:r>
          </a:p>
          <a:p>
            <a:pPr marL="0" indent="0" algn="ctr">
              <a:buNone/>
            </a:pPr>
            <a:r>
              <a:rPr lang="en-GB" sz="7200" dirty="0"/>
              <a:t>YOUR SMARTPHONE</a:t>
            </a:r>
          </a:p>
        </p:txBody>
      </p:sp>
    </p:spTree>
    <p:extLst>
      <p:ext uri="{BB962C8B-B14F-4D97-AF65-F5344CB8AC3E}">
        <p14:creationId xmlns:p14="http://schemas.microsoft.com/office/powerpoint/2010/main" val="241706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of Mobile Photography</a:t>
            </a:r>
          </a:p>
        </p:txBody>
      </p:sp>
      <p:sp>
        <p:nvSpPr>
          <p:cNvPr id="3" name="Content Placeholder 2"/>
          <p:cNvSpPr>
            <a:spLocks noGrp="1"/>
          </p:cNvSpPr>
          <p:nvPr>
            <p:ph idx="1"/>
          </p:nvPr>
        </p:nvSpPr>
        <p:spPr/>
        <p:txBody>
          <a:bodyPr/>
          <a:lstStyle/>
          <a:p>
            <a:r>
              <a:rPr lang="en-GB" dirty="0"/>
              <a:t>First public mobile call was made 3</a:t>
            </a:r>
            <a:r>
              <a:rPr lang="en-GB" baseline="30000" dirty="0"/>
              <a:t>rd</a:t>
            </a:r>
            <a:r>
              <a:rPr lang="en-GB" dirty="0"/>
              <a:t> April 1973 which was made by Motorola</a:t>
            </a:r>
          </a:p>
          <a:p>
            <a:endParaRPr lang="en-GB" dirty="0"/>
          </a:p>
        </p:txBody>
      </p:sp>
    </p:spTree>
    <p:extLst>
      <p:ext uri="{BB962C8B-B14F-4D97-AF65-F5344CB8AC3E}">
        <p14:creationId xmlns:p14="http://schemas.microsoft.com/office/powerpoint/2010/main" val="282372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Advent of the Smartphone</a:t>
            </a:r>
          </a:p>
        </p:txBody>
      </p:sp>
      <p:sp>
        <p:nvSpPr>
          <p:cNvPr id="3" name="Content Placeholder 2"/>
          <p:cNvSpPr>
            <a:spLocks noGrp="1"/>
          </p:cNvSpPr>
          <p:nvPr>
            <p:ph idx="1"/>
          </p:nvPr>
        </p:nvSpPr>
        <p:spPr/>
        <p:txBody>
          <a:bodyPr>
            <a:normAutofit fontScale="85000" lnSpcReduction="20000"/>
          </a:bodyPr>
          <a:lstStyle/>
          <a:p>
            <a:r>
              <a:rPr lang="en-GB" b="1" dirty="0">
                <a:effectLst/>
              </a:rPr>
              <a:t>The original smartphone</a:t>
            </a:r>
          </a:p>
          <a:p>
            <a:r>
              <a:rPr lang="en-GB" dirty="0">
                <a:effectLst/>
              </a:rPr>
              <a:t>In 1993, Bellsouth and IBM announced their creation of the Simon personal communicator phone, touted as the world's first smartphone. Simon was designed to be a </a:t>
            </a:r>
            <a:r>
              <a:rPr lang="en-GB" dirty="0" err="1">
                <a:effectLst/>
              </a:rPr>
              <a:t>cellphone</a:t>
            </a:r>
            <a:r>
              <a:rPr lang="en-GB" dirty="0">
                <a:effectLst/>
              </a:rPr>
              <a:t> first and a computer second, according to the product's media release.</a:t>
            </a:r>
          </a:p>
          <a:p>
            <a:r>
              <a:rPr lang="en-GB" dirty="0">
                <a:effectLst/>
              </a:rPr>
              <a:t>The device, with a $899 suggested </a:t>
            </a:r>
            <a:r>
              <a:rPr lang="en-GB" dirty="0" err="1">
                <a:effectLst/>
              </a:rPr>
              <a:t>pricetag</a:t>
            </a:r>
            <a:r>
              <a:rPr lang="en-GB" dirty="0">
                <a:effectLst/>
              </a:rPr>
              <a:t>, boasted such features as:</a:t>
            </a:r>
          </a:p>
          <a:p>
            <a:r>
              <a:rPr lang="en-GB" dirty="0">
                <a:effectLst/>
              </a:rPr>
              <a:t>A pager.</a:t>
            </a:r>
          </a:p>
          <a:p>
            <a:r>
              <a:rPr lang="en-GB" dirty="0">
                <a:effectLst/>
              </a:rPr>
              <a:t>E-mail.</a:t>
            </a:r>
          </a:p>
          <a:p>
            <a:r>
              <a:rPr lang="en-GB" dirty="0">
                <a:effectLst/>
              </a:rPr>
              <a:t>A stylus for writing on the screen, with handwriting reflected as-is for faxes.</a:t>
            </a:r>
          </a:p>
          <a:p>
            <a:r>
              <a:rPr lang="en-GB" dirty="0">
                <a:effectLst/>
              </a:rPr>
              <a:t>A complete keypad featuring letters and numbers.</a:t>
            </a:r>
          </a:p>
          <a:p>
            <a:r>
              <a:rPr lang="en-GB" dirty="0">
                <a:effectLst/>
              </a:rPr>
              <a:t>A calendar that could be updated automatically from a remote computer.</a:t>
            </a:r>
          </a:p>
          <a:p>
            <a:r>
              <a:rPr lang="en-GB" dirty="0">
                <a:effectLst/>
              </a:rPr>
              <a:t>Only 2,000 of the devices, which weighed less than 0.5 kilograms, were made.</a:t>
            </a:r>
          </a:p>
          <a:p>
            <a:endParaRPr lang="en-GB" dirty="0"/>
          </a:p>
        </p:txBody>
      </p:sp>
    </p:spTree>
    <p:extLst>
      <p:ext uri="{BB962C8B-B14F-4D97-AF65-F5344CB8AC3E}">
        <p14:creationId xmlns:p14="http://schemas.microsoft.com/office/powerpoint/2010/main" val="88559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Camera phones	</a:t>
            </a:r>
          </a:p>
        </p:txBody>
      </p:sp>
      <p:sp>
        <p:nvSpPr>
          <p:cNvPr id="3" name="Content Placeholder 2"/>
          <p:cNvSpPr>
            <a:spLocks noGrp="1"/>
          </p:cNvSpPr>
          <p:nvPr>
            <p:ph idx="1"/>
          </p:nvPr>
        </p:nvSpPr>
        <p:spPr/>
        <p:txBody>
          <a:bodyPr/>
          <a:lstStyle/>
          <a:p>
            <a:r>
              <a:rPr lang="en-GB" dirty="0">
                <a:effectLst/>
              </a:rPr>
              <a:t>In 2002, the first phones with built-in cameras became publicly available, including the Nokia 7650 and the Sanyo SPC-5300.</a:t>
            </a:r>
          </a:p>
          <a:p>
            <a:r>
              <a:rPr lang="en-GB" dirty="0">
                <a:effectLst/>
              </a:rPr>
              <a:t>The Nokia phone boasted "a large 176x208 pixel colour display," according to a media release at the time. The Sanyo version offered three user-controlled tones, white balance and zoom.</a:t>
            </a:r>
          </a:p>
          <a:p>
            <a:endParaRPr lang="en-GB" dirty="0"/>
          </a:p>
        </p:txBody>
      </p:sp>
    </p:spTree>
    <p:extLst>
      <p:ext uri="{BB962C8B-B14F-4D97-AF65-F5344CB8AC3E}">
        <p14:creationId xmlns:p14="http://schemas.microsoft.com/office/powerpoint/2010/main" val="355848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Smartphone	</a:t>
            </a:r>
          </a:p>
        </p:txBody>
      </p:sp>
      <p:sp>
        <p:nvSpPr>
          <p:cNvPr id="3" name="Content Placeholder 2"/>
          <p:cNvSpPr>
            <a:spLocks noGrp="1"/>
          </p:cNvSpPr>
          <p:nvPr>
            <p:ph idx="1"/>
          </p:nvPr>
        </p:nvSpPr>
        <p:spPr/>
        <p:txBody>
          <a:bodyPr/>
          <a:lstStyle/>
          <a:p>
            <a:endParaRPr lang="en-GB" dirty="0"/>
          </a:p>
          <a:p>
            <a:r>
              <a:rPr lang="en-GB" dirty="0" err="1"/>
              <a:t>Iphone</a:t>
            </a:r>
            <a:r>
              <a:rPr lang="en-GB" dirty="0"/>
              <a:t> 7 – 12MP &amp; 7MP camera, with face detection, image stabilisation, Video, flash, HDR and more</a:t>
            </a:r>
          </a:p>
          <a:p>
            <a:endParaRPr lang="en-GB" dirty="0"/>
          </a:p>
          <a:p>
            <a:endParaRPr lang="en-GB" dirty="0"/>
          </a:p>
          <a:p>
            <a:r>
              <a:rPr lang="en-GB" dirty="0"/>
              <a:t>Galaxy – F1.7, 12MP face detection, motion panorama and more</a:t>
            </a:r>
          </a:p>
        </p:txBody>
      </p:sp>
    </p:spTree>
    <p:extLst>
      <p:ext uri="{BB962C8B-B14F-4D97-AF65-F5344CB8AC3E}">
        <p14:creationId xmlns:p14="http://schemas.microsoft.com/office/powerpoint/2010/main" val="229212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So your camera</a:t>
            </a:r>
          </a:p>
        </p:txBody>
      </p:sp>
      <p:sp>
        <p:nvSpPr>
          <p:cNvPr id="5" name="Content Placeholder 4"/>
          <p:cNvSpPr>
            <a:spLocks noGrp="1"/>
          </p:cNvSpPr>
          <p:nvPr>
            <p:ph sz="half" idx="1"/>
          </p:nvPr>
        </p:nvSpPr>
        <p:spPr>
          <a:xfrm>
            <a:off x="838199" y="1825625"/>
            <a:ext cx="6716151" cy="4351338"/>
          </a:xfrm>
        </p:spPr>
        <p:txBody>
          <a:bodyPr>
            <a:normAutofit fontScale="92500" lnSpcReduction="10000"/>
          </a:bodyPr>
          <a:lstStyle/>
          <a:p>
            <a:pPr marL="0" indent="0">
              <a:buNone/>
            </a:pPr>
            <a:r>
              <a:rPr lang="en-GB" dirty="0">
                <a:effectLst/>
              </a:rPr>
              <a:t>Photographer Chase Jarvis said that, “The best camera is the one that’s with you” – so why not use your smartphone or tablet camera more often? There are restrictions on smartphone cameras over their DSLR or mirrorless camera brethren – their low light and AF performance still have quite a lot of catching up to do, the lenses cannot be changed, and you also have far less control over what settings (ISO, shutter speed, aperture) are used. But it is also these very restrictions that can help you improve your photography when you are using your DSLR, mirrorless, and even compact cameras.</a:t>
            </a:r>
            <a:endParaRPr lang="en-GB" dirty="0"/>
          </a:p>
        </p:txBody>
      </p:sp>
      <p:pic>
        <p:nvPicPr>
          <p:cNvPr id="7" name="Content Placeholder 6"/>
          <p:cNvPicPr>
            <a:picLocks noGrp="1" noChangeAspect="1"/>
          </p:cNvPicPr>
          <p:nvPr>
            <p:ph sz="half" idx="2"/>
          </p:nvPr>
        </p:nvPicPr>
        <p:blipFill>
          <a:blip r:embed="rId2"/>
          <a:stretch>
            <a:fillRect/>
          </a:stretch>
        </p:blipFill>
        <p:spPr>
          <a:xfrm>
            <a:off x="7808741" y="1129438"/>
            <a:ext cx="3545059" cy="5363430"/>
          </a:xfrm>
          <a:prstGeom prst="rect">
            <a:avLst/>
          </a:prstGeom>
        </p:spPr>
      </p:pic>
    </p:spTree>
    <p:extLst>
      <p:ext uri="{BB962C8B-B14F-4D97-AF65-F5344CB8AC3E}">
        <p14:creationId xmlns:p14="http://schemas.microsoft.com/office/powerpoint/2010/main" val="364769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598353"/>
          </a:xfrm>
        </p:spPr>
        <p:txBody>
          <a:bodyPr>
            <a:normAutofit/>
          </a:bodyPr>
          <a:lstStyle/>
          <a:p>
            <a:pPr algn="ctr"/>
            <a:r>
              <a:rPr lang="en-GB" sz="9600" dirty="0"/>
              <a:t>TIPS</a:t>
            </a:r>
          </a:p>
        </p:txBody>
      </p:sp>
    </p:spTree>
    <p:extLst>
      <p:ext uri="{BB962C8B-B14F-4D97-AF65-F5344CB8AC3E}">
        <p14:creationId xmlns:p14="http://schemas.microsoft.com/office/powerpoint/2010/main" val="104183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 Ready!</a:t>
            </a:r>
            <a:br>
              <a:rPr lang="en-GB" dirty="0"/>
            </a:br>
            <a:endParaRPr lang="en-GB" dirty="0"/>
          </a:p>
        </p:txBody>
      </p:sp>
      <p:sp>
        <p:nvSpPr>
          <p:cNvPr id="5" name="Content Placeholder 4"/>
          <p:cNvSpPr>
            <a:spLocks noGrp="1"/>
          </p:cNvSpPr>
          <p:nvPr>
            <p:ph idx="1"/>
          </p:nvPr>
        </p:nvSpPr>
        <p:spPr/>
        <p:txBody>
          <a:bodyPr>
            <a:normAutofit fontScale="92500" lnSpcReduction="10000"/>
          </a:bodyPr>
          <a:lstStyle/>
          <a:p>
            <a:r>
              <a:rPr lang="en-GB" dirty="0"/>
              <a:t>Try to always keep your phone in camera mode so that when I unlock it, it’s ready for taking pictures. A good moment is so easy to lose. There can be no excuses such as, “Oh, your phone is somewhere in your bag,” because we are talking about MOBILE photography. Your phone should always in hand. </a:t>
            </a:r>
          </a:p>
          <a:p>
            <a:r>
              <a:rPr lang="en-GB" dirty="0"/>
              <a:t>It may be an obvious thing to say, but nevertheless, you should remember to charge your phone and to keep your lens clean. Carry a charger with you most of the time to use if I’m having coffee in some nice cafe, but the charger won’t save you in the forest.</a:t>
            </a:r>
          </a:p>
          <a:p>
            <a:r>
              <a:rPr lang="en-GB" dirty="0"/>
              <a:t>Switch your phone to airplane mode. Not only does it help save the phone’s battery, but it also eliminates distractions and forces you to focus on photography.</a:t>
            </a:r>
          </a:p>
          <a:p>
            <a:endParaRPr lang="en-GB" dirty="0"/>
          </a:p>
        </p:txBody>
      </p:sp>
    </p:spTree>
    <p:extLst>
      <p:ext uri="{BB962C8B-B14F-4D97-AF65-F5344CB8AC3E}">
        <p14:creationId xmlns:p14="http://schemas.microsoft.com/office/powerpoint/2010/main" val="301551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Don’t think twice, take pictures whenever you want and of whatever you wish!</a:t>
            </a:r>
            <a:endParaRPr lang="en-GB" dirty="0"/>
          </a:p>
        </p:txBody>
      </p:sp>
      <p:sp>
        <p:nvSpPr>
          <p:cNvPr id="3" name="Content Placeholder 2"/>
          <p:cNvSpPr>
            <a:spLocks noGrp="1"/>
          </p:cNvSpPr>
          <p:nvPr>
            <p:ph idx="1"/>
          </p:nvPr>
        </p:nvSpPr>
        <p:spPr/>
        <p:txBody>
          <a:bodyPr/>
          <a:lstStyle/>
          <a:p>
            <a:r>
              <a:rPr lang="en-GB" dirty="0"/>
              <a:t>If you doubt whether to take a picture or not — take it! Snap it! Some moments will not be repeated. If you don’t like your picture you can always delete it, but if you had lost the moment you wouldn’t be able to turn back time and catch it. Don’t overthink and hesitate because there’s nothing to lose.</a:t>
            </a:r>
          </a:p>
        </p:txBody>
      </p:sp>
    </p:spTree>
    <p:extLst>
      <p:ext uri="{BB962C8B-B14F-4D97-AF65-F5344CB8AC3E}">
        <p14:creationId xmlns:p14="http://schemas.microsoft.com/office/powerpoint/2010/main" val="349429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1335" y="97336"/>
            <a:ext cx="6746461" cy="6760664"/>
          </a:xfrm>
          <a:prstGeom prst="rect">
            <a:avLst/>
          </a:prstGeom>
        </p:spPr>
      </p:pic>
    </p:spTree>
    <p:extLst>
      <p:ext uri="{BB962C8B-B14F-4D97-AF65-F5344CB8AC3E}">
        <p14:creationId xmlns:p14="http://schemas.microsoft.com/office/powerpoint/2010/main" val="102882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Light is the answer!</a:t>
            </a:r>
            <a:endParaRPr lang="en-GB" dirty="0"/>
          </a:p>
        </p:txBody>
      </p:sp>
      <p:sp>
        <p:nvSpPr>
          <p:cNvPr id="3" name="Content Placeholder 2"/>
          <p:cNvSpPr>
            <a:spLocks noGrp="1"/>
          </p:cNvSpPr>
          <p:nvPr>
            <p:ph idx="1"/>
          </p:nvPr>
        </p:nvSpPr>
        <p:spPr/>
        <p:txBody>
          <a:bodyPr/>
          <a:lstStyle/>
          <a:p>
            <a:r>
              <a:rPr lang="en-GB" dirty="0"/>
              <a:t>Let’s not forget that photography is all about using light. Even the most boring composition will be saved by the good light no matter if it’s a day or evening.</a:t>
            </a:r>
          </a:p>
        </p:txBody>
      </p:sp>
    </p:spTree>
    <p:extLst>
      <p:ext uri="{BB962C8B-B14F-4D97-AF65-F5344CB8AC3E}">
        <p14:creationId xmlns:p14="http://schemas.microsoft.com/office/powerpoint/2010/main" val="419038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 the technical peculiarities of your phone camera</a:t>
            </a:r>
            <a:endParaRPr lang="en-GB" dirty="0"/>
          </a:p>
        </p:txBody>
      </p:sp>
      <p:sp>
        <p:nvSpPr>
          <p:cNvPr id="3" name="Content Placeholder 2"/>
          <p:cNvSpPr>
            <a:spLocks noGrp="1"/>
          </p:cNvSpPr>
          <p:nvPr>
            <p:ph idx="1"/>
          </p:nvPr>
        </p:nvSpPr>
        <p:spPr/>
        <p:txBody>
          <a:bodyPr/>
          <a:lstStyle/>
          <a:p>
            <a:r>
              <a:rPr lang="en-GB" dirty="0"/>
              <a:t>Find out the strong and weak sides of your phone. </a:t>
            </a:r>
          </a:p>
          <a:p>
            <a:r>
              <a:rPr lang="en-GB" dirty="0"/>
              <a:t>Don’t be lazy, read the manual and make sure you’re using your phone in the most efficient circumstances. We may be self-confident and think that we know-it-all, but sometimes little tips in the manual can help us to improve our photos in a big way. </a:t>
            </a:r>
          </a:p>
          <a:p>
            <a:r>
              <a:rPr lang="en-GB" dirty="0"/>
              <a:t>Learn how you can control the exposure, or focus on the objects better.</a:t>
            </a:r>
          </a:p>
          <a:p>
            <a:endParaRPr lang="en-GB" dirty="0"/>
          </a:p>
        </p:txBody>
      </p:sp>
    </p:spTree>
    <p:extLst>
      <p:ext uri="{BB962C8B-B14F-4D97-AF65-F5344CB8AC3E}">
        <p14:creationId xmlns:p14="http://schemas.microsoft.com/office/powerpoint/2010/main" val="390392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Don’t use zoom!</a:t>
            </a:r>
            <a:endParaRPr lang="en-GB" dirty="0"/>
          </a:p>
        </p:txBody>
      </p:sp>
      <p:sp>
        <p:nvSpPr>
          <p:cNvPr id="3" name="Content Placeholder 2"/>
          <p:cNvSpPr>
            <a:spLocks noGrp="1"/>
          </p:cNvSpPr>
          <p:nvPr>
            <p:ph idx="1"/>
          </p:nvPr>
        </p:nvSpPr>
        <p:spPr/>
        <p:txBody>
          <a:bodyPr/>
          <a:lstStyle/>
          <a:p>
            <a:r>
              <a:rPr lang="en-GB" dirty="0"/>
              <a:t>I think this is the first step towards taking a bad smartphone picture. If you want to zoom in on something, use your legs and move! Don’t forget that this is just a phone, and its opportunities are not those of a DSLR lens. </a:t>
            </a:r>
          </a:p>
        </p:txBody>
      </p:sp>
    </p:spTree>
    <p:extLst>
      <p:ext uri="{BB962C8B-B14F-4D97-AF65-F5344CB8AC3E}">
        <p14:creationId xmlns:p14="http://schemas.microsoft.com/office/powerpoint/2010/main" val="28718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Select and retouch!</a:t>
            </a:r>
            <a:endParaRPr lang="en-GB" dirty="0"/>
          </a:p>
        </p:txBody>
      </p:sp>
      <p:sp>
        <p:nvSpPr>
          <p:cNvPr id="3" name="Content Placeholder 2"/>
          <p:cNvSpPr>
            <a:spLocks noGrp="1"/>
          </p:cNvSpPr>
          <p:nvPr>
            <p:ph idx="1"/>
          </p:nvPr>
        </p:nvSpPr>
        <p:spPr/>
        <p:txBody>
          <a:bodyPr>
            <a:normAutofit lnSpcReduction="10000"/>
          </a:bodyPr>
          <a:lstStyle/>
          <a:p>
            <a:r>
              <a:rPr lang="en-GB" dirty="0"/>
              <a:t>Be selective! Try to choose only the best pictures and then edit those.</a:t>
            </a:r>
          </a:p>
          <a:p>
            <a:r>
              <a:rPr lang="en-GB" dirty="0"/>
              <a:t>There are many apps that will help you to do this, and while we can’t understate their help in creating beautiful images, but don’t try too hard. You should remember that sometimes a picture can be better off without any filters. </a:t>
            </a:r>
          </a:p>
          <a:p>
            <a:r>
              <a:rPr lang="en-GB" dirty="0"/>
              <a:t>It’s also worth mentioning that there is no “magic” application. Sometimes a picture can not be saved and instead of “torturing” it, you’d be better off taking another photo. Try to use less filters and more individual adjustments that you can apply — each of </a:t>
            </a:r>
            <a:r>
              <a:rPr lang="en-GB" dirty="0" err="1"/>
              <a:t>of</a:t>
            </a:r>
            <a:r>
              <a:rPr lang="en-GB" dirty="0"/>
              <a:t> your photographs is different, so take an individual approach to editing them.</a:t>
            </a:r>
          </a:p>
          <a:p>
            <a:endParaRPr lang="en-GB" dirty="0"/>
          </a:p>
        </p:txBody>
      </p:sp>
    </p:spTree>
    <p:extLst>
      <p:ext uri="{BB962C8B-B14F-4D97-AF65-F5344CB8AC3E}">
        <p14:creationId xmlns:p14="http://schemas.microsoft.com/office/powerpoint/2010/main" val="290970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Choose unique angles</a:t>
            </a:r>
            <a:endParaRPr lang="en-GB" dirty="0"/>
          </a:p>
        </p:txBody>
      </p:sp>
      <p:sp>
        <p:nvSpPr>
          <p:cNvPr id="3" name="Content Placeholder 2"/>
          <p:cNvSpPr>
            <a:spLocks noGrp="1"/>
          </p:cNvSpPr>
          <p:nvPr>
            <p:ph idx="1"/>
          </p:nvPr>
        </p:nvSpPr>
        <p:spPr/>
        <p:txBody>
          <a:bodyPr/>
          <a:lstStyle/>
          <a:p>
            <a:r>
              <a:rPr lang="en-GB" dirty="0"/>
              <a:t>Try shooting from the dog’s view. This will make you look at the objects from a new perspective.</a:t>
            </a:r>
          </a:p>
          <a:p>
            <a:r>
              <a:rPr lang="en-GB" dirty="0"/>
              <a:t>Also learn to use the grid, and then, just as importantly, learn to do without it.</a:t>
            </a:r>
            <a:br>
              <a:rPr lang="en-GB" dirty="0"/>
            </a:br>
            <a:endParaRPr lang="en-GB" dirty="0"/>
          </a:p>
        </p:txBody>
      </p:sp>
    </p:spTree>
    <p:extLst>
      <p:ext uri="{BB962C8B-B14F-4D97-AF65-F5344CB8AC3E}">
        <p14:creationId xmlns:p14="http://schemas.microsoft.com/office/powerpoint/2010/main" val="673845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to Get More Stable Shots</a:t>
            </a:r>
            <a:endParaRPr lang="en-GB" dirty="0"/>
          </a:p>
        </p:txBody>
      </p:sp>
      <p:sp>
        <p:nvSpPr>
          <p:cNvPr id="3" name="Content Placeholder 2"/>
          <p:cNvSpPr>
            <a:spLocks noGrp="1"/>
          </p:cNvSpPr>
          <p:nvPr>
            <p:ph idx="1"/>
          </p:nvPr>
        </p:nvSpPr>
        <p:spPr/>
        <p:txBody>
          <a:bodyPr>
            <a:normAutofit fontScale="92500" lnSpcReduction="10000"/>
          </a:bodyPr>
          <a:lstStyle/>
          <a:p>
            <a:r>
              <a:rPr lang="en-GB" dirty="0"/>
              <a:t>Although the iPhone 6 Plus has optical image stabilization built in, to get a better, sharper image hold the phone with both hands, much like you would hold a traditional camera.</a:t>
            </a:r>
          </a:p>
          <a:p>
            <a:r>
              <a:rPr lang="en-GB" dirty="0"/>
              <a:t>The key for me here is then NOT to use the “software” shutter button but instead use the physical volume buttons which act as your shutter, eliminating camera shake and giving you sharper images. I am often surprised by the number of people who are unaware of this feature. The added bonus is that if you use your headphones that came with the phone, you can also use the buttons on that as a cable release and not have to touch the camera at all.</a:t>
            </a:r>
          </a:p>
          <a:p>
            <a:r>
              <a:rPr lang="en-GB" dirty="0"/>
              <a:t>One more thing, hold down the shutter button and you get 10 fps burst mode so you don’t miss the action.</a:t>
            </a:r>
          </a:p>
          <a:p>
            <a:endParaRPr lang="en-GB" dirty="0"/>
          </a:p>
        </p:txBody>
      </p:sp>
    </p:spTree>
    <p:extLst>
      <p:ext uri="{BB962C8B-B14F-4D97-AF65-F5344CB8AC3E}">
        <p14:creationId xmlns:p14="http://schemas.microsoft.com/office/powerpoint/2010/main" val="150415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Keep Your Lens Clean</a:t>
            </a:r>
            <a:endParaRPr lang="en-GB" dirty="0"/>
          </a:p>
        </p:txBody>
      </p:sp>
      <p:sp>
        <p:nvSpPr>
          <p:cNvPr id="3" name="Content Placeholder 2"/>
          <p:cNvSpPr>
            <a:spLocks noGrp="1"/>
          </p:cNvSpPr>
          <p:nvPr>
            <p:ph idx="1"/>
          </p:nvPr>
        </p:nvSpPr>
        <p:spPr/>
        <p:txBody>
          <a:bodyPr/>
          <a:lstStyle/>
          <a:p>
            <a:r>
              <a:rPr lang="en-GB" dirty="0"/>
              <a:t>A simple but important point: As we tend to keep our phone in our jeans pockets or handbags, give your lens a quick wipe before you shoot. It is a lint and dust magnet in there!</a:t>
            </a:r>
          </a:p>
        </p:txBody>
      </p:sp>
    </p:spTree>
    <p:extLst>
      <p:ext uri="{BB962C8B-B14F-4D97-AF65-F5344CB8AC3E}">
        <p14:creationId xmlns:p14="http://schemas.microsoft.com/office/powerpoint/2010/main" val="3437480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 a Better Camera App</a:t>
            </a:r>
            <a:endParaRPr lang="en-GB" dirty="0"/>
          </a:p>
        </p:txBody>
      </p:sp>
      <p:sp>
        <p:nvSpPr>
          <p:cNvPr id="3" name="Content Placeholder 2"/>
          <p:cNvSpPr>
            <a:spLocks noGrp="1"/>
          </p:cNvSpPr>
          <p:nvPr>
            <p:ph idx="1"/>
          </p:nvPr>
        </p:nvSpPr>
        <p:spPr/>
        <p:txBody>
          <a:bodyPr/>
          <a:lstStyle/>
          <a:p>
            <a:r>
              <a:rPr lang="en-GB" dirty="0"/>
              <a:t>It’s true that the iPhone built in camera app has been improved over time, and is great for your average user, but us photographers who require a little more control over the settings should turn to the App Store.</a:t>
            </a:r>
          </a:p>
          <a:p>
            <a:r>
              <a:rPr lang="en-GB" dirty="0"/>
              <a:t>There are numerous 3rd party apps that you can download to give you all the control you would want</a:t>
            </a:r>
          </a:p>
          <a:p>
            <a:endParaRPr lang="en-GB" dirty="0"/>
          </a:p>
        </p:txBody>
      </p:sp>
    </p:spTree>
    <p:extLst>
      <p:ext uri="{BB962C8B-B14F-4D97-AF65-F5344CB8AC3E}">
        <p14:creationId xmlns:p14="http://schemas.microsoft.com/office/powerpoint/2010/main" val="426057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Never Ever Use the Digital Zoom</a:t>
            </a:r>
            <a:endParaRPr lang="en-GB" dirty="0"/>
          </a:p>
        </p:txBody>
      </p:sp>
      <p:sp>
        <p:nvSpPr>
          <p:cNvPr id="3" name="Content Placeholder 2"/>
          <p:cNvSpPr>
            <a:spLocks noGrp="1"/>
          </p:cNvSpPr>
          <p:nvPr>
            <p:ph idx="1"/>
          </p:nvPr>
        </p:nvSpPr>
        <p:spPr/>
        <p:txBody>
          <a:bodyPr/>
          <a:lstStyle/>
          <a:p>
            <a:r>
              <a:rPr lang="en-GB" dirty="0"/>
              <a:t>If you want the best possible image from your phone, forget about using Digital Zoom. The solution is simple: just zoom with your feet. The knock on effect of doing this is that it really improves your compositional skills</a:t>
            </a:r>
          </a:p>
        </p:txBody>
      </p:sp>
    </p:spTree>
    <p:extLst>
      <p:ext uri="{BB962C8B-B14F-4D97-AF65-F5344CB8AC3E}">
        <p14:creationId xmlns:p14="http://schemas.microsoft.com/office/powerpoint/2010/main" val="1549130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Post-Process Your Images</a:t>
            </a:r>
            <a:endParaRPr lang="en-GB" dirty="0"/>
          </a:p>
        </p:txBody>
      </p:sp>
      <p:sp>
        <p:nvSpPr>
          <p:cNvPr id="3" name="Content Placeholder 2"/>
          <p:cNvSpPr>
            <a:spLocks noGrp="1"/>
          </p:cNvSpPr>
          <p:nvPr>
            <p:ph idx="1"/>
          </p:nvPr>
        </p:nvSpPr>
        <p:spPr/>
        <p:txBody>
          <a:bodyPr/>
          <a:lstStyle/>
          <a:p>
            <a:r>
              <a:rPr lang="en-GB" dirty="0"/>
              <a:t>The reality is, like it or not, that you’ll need to process your images to get the best possible final photo.</a:t>
            </a:r>
          </a:p>
          <a:p>
            <a:r>
              <a:rPr lang="en-GB" dirty="0"/>
              <a:t>Fortunately, there are some great apps available for the iPhone &amp; Android too if you wanted to do everything on the one device.</a:t>
            </a:r>
          </a:p>
          <a:p>
            <a:r>
              <a:rPr lang="en-GB" dirty="0"/>
              <a:t>Many camera app also have post processing capabilities as well</a:t>
            </a:r>
          </a:p>
          <a:p>
            <a:endParaRPr lang="en-GB" dirty="0"/>
          </a:p>
        </p:txBody>
      </p:sp>
    </p:spTree>
    <p:extLst>
      <p:ext uri="{BB962C8B-B14F-4D97-AF65-F5344CB8AC3E}">
        <p14:creationId xmlns:p14="http://schemas.microsoft.com/office/powerpoint/2010/main" val="34806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4218" y="0"/>
            <a:ext cx="6843563" cy="6858000"/>
          </a:xfrm>
          <a:prstGeom prst="rect">
            <a:avLst/>
          </a:prstGeom>
        </p:spPr>
      </p:pic>
    </p:spTree>
    <p:extLst>
      <p:ext uri="{BB962C8B-B14F-4D97-AF65-F5344CB8AC3E}">
        <p14:creationId xmlns:p14="http://schemas.microsoft.com/office/powerpoint/2010/main" val="2772096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Suggested Camera Apps</a:t>
            </a:r>
          </a:p>
        </p:txBody>
      </p:sp>
      <p:sp>
        <p:nvSpPr>
          <p:cNvPr id="3" name="Content Placeholder 2"/>
          <p:cNvSpPr>
            <a:spLocks noGrp="1"/>
          </p:cNvSpPr>
          <p:nvPr>
            <p:ph idx="1"/>
          </p:nvPr>
        </p:nvSpPr>
        <p:spPr/>
        <p:txBody>
          <a:bodyPr/>
          <a:lstStyle/>
          <a:p>
            <a:r>
              <a:rPr lang="en-GB" dirty="0"/>
              <a:t>VSCO (free)</a:t>
            </a:r>
          </a:p>
          <a:p>
            <a:r>
              <a:rPr lang="en-GB" dirty="0"/>
              <a:t>Manual</a:t>
            </a:r>
          </a:p>
          <a:p>
            <a:r>
              <a:rPr lang="en-GB" dirty="0"/>
              <a:t>Camera+</a:t>
            </a:r>
          </a:p>
          <a:p>
            <a:r>
              <a:rPr lang="en-GB" dirty="0"/>
              <a:t>ProCamera8</a:t>
            </a:r>
          </a:p>
          <a:p>
            <a:endParaRPr lang="en-GB" dirty="0"/>
          </a:p>
        </p:txBody>
      </p:sp>
    </p:spTree>
    <p:extLst>
      <p:ext uri="{BB962C8B-B14F-4D97-AF65-F5344CB8AC3E}">
        <p14:creationId xmlns:p14="http://schemas.microsoft.com/office/powerpoint/2010/main" val="2257737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Suggested Post Processing Apps</a:t>
            </a:r>
          </a:p>
        </p:txBody>
      </p:sp>
      <p:sp>
        <p:nvSpPr>
          <p:cNvPr id="3" name="Content Placeholder 2"/>
          <p:cNvSpPr>
            <a:spLocks noGrp="1"/>
          </p:cNvSpPr>
          <p:nvPr>
            <p:ph idx="1"/>
          </p:nvPr>
        </p:nvSpPr>
        <p:spPr/>
        <p:txBody>
          <a:bodyPr/>
          <a:lstStyle/>
          <a:p>
            <a:pPr marL="0" indent="0">
              <a:buNone/>
            </a:pPr>
            <a:r>
              <a:rPr lang="en-GB" dirty="0"/>
              <a:t>- Photoshop</a:t>
            </a:r>
          </a:p>
          <a:p>
            <a:pPr>
              <a:buFontTx/>
              <a:buChar char="-"/>
            </a:pPr>
            <a:r>
              <a:rPr lang="en-GB" dirty="0"/>
              <a:t>Lightroom</a:t>
            </a:r>
          </a:p>
          <a:p>
            <a:pPr>
              <a:buFontTx/>
              <a:buChar char="-"/>
            </a:pPr>
            <a:r>
              <a:rPr lang="en-GB" dirty="0" err="1"/>
              <a:t>Snapseed</a:t>
            </a:r>
            <a:endParaRPr lang="en-GB" dirty="0"/>
          </a:p>
          <a:p>
            <a:pPr>
              <a:buFontTx/>
              <a:buChar char="-"/>
            </a:pPr>
            <a:r>
              <a:rPr lang="en-GB" dirty="0" err="1"/>
              <a:t>Pixlr</a:t>
            </a:r>
            <a:endParaRPr lang="en-GB" dirty="0"/>
          </a:p>
          <a:p>
            <a:pPr>
              <a:buFontTx/>
              <a:buChar char="-"/>
            </a:pPr>
            <a:r>
              <a:rPr lang="en-GB" dirty="0" err="1"/>
              <a:t>Mextures</a:t>
            </a:r>
            <a:endParaRPr lang="en-GB" dirty="0"/>
          </a:p>
          <a:p>
            <a:pPr>
              <a:buFontTx/>
              <a:buChar char="-"/>
            </a:pPr>
            <a:r>
              <a:rPr lang="en-GB" dirty="0"/>
              <a:t>Distressed FX</a:t>
            </a:r>
          </a:p>
          <a:p>
            <a:pPr>
              <a:buFontTx/>
              <a:buChar char="-"/>
            </a:pPr>
            <a:r>
              <a:rPr lang="en-GB" dirty="0" err="1"/>
              <a:t>Mattebox</a:t>
            </a:r>
            <a:endParaRPr lang="en-GB" dirty="0"/>
          </a:p>
        </p:txBody>
      </p:sp>
    </p:spTree>
    <p:extLst>
      <p:ext uri="{BB962C8B-B14F-4D97-AF65-F5344CB8AC3E}">
        <p14:creationId xmlns:p14="http://schemas.microsoft.com/office/powerpoint/2010/main" val="2359909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the last but not the least…</a:t>
            </a:r>
            <a:endParaRPr lang="en-GB" dirty="0"/>
          </a:p>
        </p:txBody>
      </p:sp>
      <p:sp>
        <p:nvSpPr>
          <p:cNvPr id="3" name="Content Placeholder 2"/>
          <p:cNvSpPr>
            <a:spLocks noGrp="1"/>
          </p:cNvSpPr>
          <p:nvPr>
            <p:ph idx="1"/>
          </p:nvPr>
        </p:nvSpPr>
        <p:spPr/>
        <p:txBody>
          <a:bodyPr/>
          <a:lstStyle/>
          <a:p>
            <a:r>
              <a:rPr lang="en-GB" dirty="0"/>
              <a:t>A warm breakfast tastes better than it looks… put your phone away and eat the damn thing.</a:t>
            </a:r>
          </a:p>
          <a:p>
            <a:r>
              <a:rPr lang="en-GB" dirty="0"/>
              <a:t>Don’t cross the road while editing pictures</a:t>
            </a:r>
          </a:p>
          <a:p>
            <a:r>
              <a:rPr lang="en-GB" dirty="0"/>
              <a:t>Love what you do and don’t let the critics get you down too much.</a:t>
            </a:r>
            <a:br>
              <a:rPr lang="en-GB" dirty="0"/>
            </a:br>
            <a:r>
              <a:rPr lang="en-GB" dirty="0"/>
              <a:t>And</a:t>
            </a:r>
          </a:p>
          <a:p>
            <a:r>
              <a:rPr lang="en-GB" dirty="0"/>
              <a:t>Don’t sit at home. Explore!</a:t>
            </a:r>
          </a:p>
        </p:txBody>
      </p:sp>
    </p:spTree>
    <p:extLst>
      <p:ext uri="{BB962C8B-B14F-4D97-AF65-F5344CB8AC3E}">
        <p14:creationId xmlns:p14="http://schemas.microsoft.com/office/powerpoint/2010/main" val="34672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2501" y="0"/>
            <a:ext cx="6886997" cy="6857999"/>
          </a:xfrm>
          <a:prstGeom prst="rect">
            <a:avLst/>
          </a:prstGeom>
        </p:spPr>
      </p:pic>
    </p:spTree>
    <p:extLst>
      <p:ext uri="{BB962C8B-B14F-4D97-AF65-F5344CB8AC3E}">
        <p14:creationId xmlns:p14="http://schemas.microsoft.com/office/powerpoint/2010/main" val="310350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8773" y="0"/>
            <a:ext cx="6814777" cy="6858000"/>
          </a:xfrm>
          <a:prstGeom prst="rect">
            <a:avLst/>
          </a:prstGeom>
        </p:spPr>
      </p:pic>
    </p:spTree>
    <p:extLst>
      <p:ext uri="{BB962C8B-B14F-4D97-AF65-F5344CB8AC3E}">
        <p14:creationId xmlns:p14="http://schemas.microsoft.com/office/powerpoint/2010/main" val="124404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462" y="0"/>
            <a:ext cx="6483076" cy="6858000"/>
          </a:xfrm>
          <a:prstGeom prst="rect">
            <a:avLst/>
          </a:prstGeom>
        </p:spPr>
      </p:pic>
    </p:spTree>
    <p:extLst>
      <p:ext uri="{BB962C8B-B14F-4D97-AF65-F5344CB8AC3E}">
        <p14:creationId xmlns:p14="http://schemas.microsoft.com/office/powerpoint/2010/main" val="342751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8312" y="98474"/>
            <a:ext cx="7052962" cy="6639951"/>
          </a:xfrm>
          <a:prstGeom prst="rect">
            <a:avLst/>
          </a:prstGeom>
        </p:spPr>
      </p:pic>
    </p:spTree>
    <p:extLst>
      <p:ext uri="{BB962C8B-B14F-4D97-AF65-F5344CB8AC3E}">
        <p14:creationId xmlns:p14="http://schemas.microsoft.com/office/powerpoint/2010/main" val="235262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5065" y="78051"/>
            <a:ext cx="6921303" cy="6859917"/>
          </a:xfrm>
          <a:prstGeom prst="rect">
            <a:avLst/>
          </a:prstGeom>
        </p:spPr>
      </p:pic>
    </p:spTree>
    <p:extLst>
      <p:ext uri="{BB962C8B-B14F-4D97-AF65-F5344CB8AC3E}">
        <p14:creationId xmlns:p14="http://schemas.microsoft.com/office/powerpoint/2010/main" val="378280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1674" y="96819"/>
            <a:ext cx="6766560" cy="6928440"/>
          </a:xfrm>
          <a:prstGeom prst="rect">
            <a:avLst/>
          </a:prstGeom>
        </p:spPr>
      </p:pic>
    </p:spTree>
    <p:extLst>
      <p:ext uri="{BB962C8B-B14F-4D97-AF65-F5344CB8AC3E}">
        <p14:creationId xmlns:p14="http://schemas.microsoft.com/office/powerpoint/2010/main" val="2145991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1132</Words>
  <Application>Microsoft Office PowerPoint</Application>
  <PresentationFormat>Widescreen</PresentationFormat>
  <Paragraphs>83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MOBILE PHONE PHOTOGRAPHY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BEST CAMERA</vt:lpstr>
      <vt:lpstr>WHAT IS THE BEST CAMERA</vt:lpstr>
      <vt:lpstr>History of Mobile Photography</vt:lpstr>
      <vt:lpstr>Advent of the Smartphone</vt:lpstr>
      <vt:lpstr>Camera phones </vt:lpstr>
      <vt:lpstr>Todays Smartphone </vt:lpstr>
      <vt:lpstr>So your camera</vt:lpstr>
      <vt:lpstr>TIPS</vt:lpstr>
      <vt:lpstr>Be Ready! </vt:lpstr>
      <vt:lpstr>Don’t think twice, take pictures whenever you want and of whatever you wish!</vt:lpstr>
      <vt:lpstr>Light is the answer!</vt:lpstr>
      <vt:lpstr>Learn the technical peculiarities of your phone camera</vt:lpstr>
      <vt:lpstr>Don’t use zoom!</vt:lpstr>
      <vt:lpstr>Select and retouch!</vt:lpstr>
      <vt:lpstr>Choose unique angles</vt:lpstr>
      <vt:lpstr>How to Get More Stable Shots</vt:lpstr>
      <vt:lpstr>Keep Your Lens Clean</vt:lpstr>
      <vt:lpstr>Download a Better Camera App</vt:lpstr>
      <vt:lpstr>Never Ever Use the Digital Zoom</vt:lpstr>
      <vt:lpstr>Post-Process Your Images</vt:lpstr>
      <vt:lpstr>Suggested Camera Apps</vt:lpstr>
      <vt:lpstr>Suggested Post Processing Apps</vt:lpstr>
      <vt:lpstr>And the last but not the least…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PHONE PHOTOGRAPHY</dc:title>
  <dc:creator>User</dc:creator>
  <cp:lastModifiedBy>User</cp:lastModifiedBy>
  <cp:revision>11</cp:revision>
  <dcterms:created xsi:type="dcterms:W3CDTF">2017-02-07T09:44:03Z</dcterms:created>
  <dcterms:modified xsi:type="dcterms:W3CDTF">2017-02-13T22:16:55Z</dcterms:modified>
</cp:coreProperties>
</file>